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7" r:id="rId3"/>
    <p:sldId id="258" r:id="rId4"/>
    <p:sldId id="259" r:id="rId5"/>
    <p:sldId id="262" r:id="rId6"/>
    <p:sldId id="260" r:id="rId7"/>
    <p:sldId id="261" r:id="rId8"/>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16A81D44-0D83-4C21-ADEB-89DB598492C4}" type="datetimeFigureOut">
              <a:rPr lang="es-CO" smtClean="0"/>
              <a:t>15/10/2013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5F58D66-E17E-47B9-8113-F0E355F1B901}" type="slidenum">
              <a:rPr lang="es-CO" smtClean="0"/>
              <a:t>‹Nº›</a:t>
            </a:fld>
            <a:endParaRPr lang="es-CO"/>
          </a:p>
        </p:txBody>
      </p:sp>
    </p:spTree>
    <p:extLst>
      <p:ext uri="{BB962C8B-B14F-4D97-AF65-F5344CB8AC3E}">
        <p14:creationId xmlns:p14="http://schemas.microsoft.com/office/powerpoint/2010/main" val="1189866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16A81D44-0D83-4C21-ADEB-89DB598492C4}" type="datetimeFigureOut">
              <a:rPr lang="es-CO" smtClean="0"/>
              <a:t>15/10/2013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5F58D66-E17E-47B9-8113-F0E355F1B901}" type="slidenum">
              <a:rPr lang="es-CO" smtClean="0"/>
              <a:t>‹Nº›</a:t>
            </a:fld>
            <a:endParaRPr lang="es-CO"/>
          </a:p>
        </p:txBody>
      </p:sp>
    </p:spTree>
    <p:extLst>
      <p:ext uri="{BB962C8B-B14F-4D97-AF65-F5344CB8AC3E}">
        <p14:creationId xmlns:p14="http://schemas.microsoft.com/office/powerpoint/2010/main" val="4141211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16A81D44-0D83-4C21-ADEB-89DB598492C4}" type="datetimeFigureOut">
              <a:rPr lang="es-CO" smtClean="0"/>
              <a:t>15/10/2013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5F58D66-E17E-47B9-8113-F0E355F1B901}" type="slidenum">
              <a:rPr lang="es-CO" smtClean="0"/>
              <a:t>‹Nº›</a:t>
            </a:fld>
            <a:endParaRPr lang="es-CO"/>
          </a:p>
        </p:txBody>
      </p:sp>
    </p:spTree>
    <p:extLst>
      <p:ext uri="{BB962C8B-B14F-4D97-AF65-F5344CB8AC3E}">
        <p14:creationId xmlns:p14="http://schemas.microsoft.com/office/powerpoint/2010/main" val="1453998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16A81D44-0D83-4C21-ADEB-89DB598492C4}" type="datetimeFigureOut">
              <a:rPr lang="es-CO" smtClean="0"/>
              <a:t>15/10/2013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5F58D66-E17E-47B9-8113-F0E355F1B901}" type="slidenum">
              <a:rPr lang="es-CO" smtClean="0"/>
              <a:t>‹Nº›</a:t>
            </a:fld>
            <a:endParaRPr lang="es-CO"/>
          </a:p>
        </p:txBody>
      </p:sp>
    </p:spTree>
    <p:extLst>
      <p:ext uri="{BB962C8B-B14F-4D97-AF65-F5344CB8AC3E}">
        <p14:creationId xmlns:p14="http://schemas.microsoft.com/office/powerpoint/2010/main" val="1283109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A81D44-0D83-4C21-ADEB-89DB598492C4}" type="datetimeFigureOut">
              <a:rPr lang="es-CO" smtClean="0"/>
              <a:t>15/10/2013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5F58D66-E17E-47B9-8113-F0E355F1B901}" type="slidenum">
              <a:rPr lang="es-CO" smtClean="0"/>
              <a:t>‹Nº›</a:t>
            </a:fld>
            <a:endParaRPr lang="es-CO"/>
          </a:p>
        </p:txBody>
      </p:sp>
    </p:spTree>
    <p:extLst>
      <p:ext uri="{BB962C8B-B14F-4D97-AF65-F5344CB8AC3E}">
        <p14:creationId xmlns:p14="http://schemas.microsoft.com/office/powerpoint/2010/main" val="3558065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16A81D44-0D83-4C21-ADEB-89DB598492C4}" type="datetimeFigureOut">
              <a:rPr lang="es-CO" smtClean="0"/>
              <a:t>15/10/2013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95F58D66-E17E-47B9-8113-F0E355F1B901}" type="slidenum">
              <a:rPr lang="es-CO" smtClean="0"/>
              <a:t>‹Nº›</a:t>
            </a:fld>
            <a:endParaRPr lang="es-CO"/>
          </a:p>
        </p:txBody>
      </p:sp>
    </p:spTree>
    <p:extLst>
      <p:ext uri="{BB962C8B-B14F-4D97-AF65-F5344CB8AC3E}">
        <p14:creationId xmlns:p14="http://schemas.microsoft.com/office/powerpoint/2010/main" val="2293602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16A81D44-0D83-4C21-ADEB-89DB598492C4}" type="datetimeFigureOut">
              <a:rPr lang="es-CO" smtClean="0"/>
              <a:t>15/10/2013</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95F58D66-E17E-47B9-8113-F0E355F1B901}" type="slidenum">
              <a:rPr lang="es-CO" smtClean="0"/>
              <a:t>‹Nº›</a:t>
            </a:fld>
            <a:endParaRPr lang="es-CO"/>
          </a:p>
        </p:txBody>
      </p:sp>
    </p:spTree>
    <p:extLst>
      <p:ext uri="{BB962C8B-B14F-4D97-AF65-F5344CB8AC3E}">
        <p14:creationId xmlns:p14="http://schemas.microsoft.com/office/powerpoint/2010/main" val="4143171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16A81D44-0D83-4C21-ADEB-89DB598492C4}" type="datetimeFigureOut">
              <a:rPr lang="es-CO" smtClean="0"/>
              <a:t>15/10/2013</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95F58D66-E17E-47B9-8113-F0E355F1B901}" type="slidenum">
              <a:rPr lang="es-CO" smtClean="0"/>
              <a:t>‹Nº›</a:t>
            </a:fld>
            <a:endParaRPr lang="es-CO"/>
          </a:p>
        </p:txBody>
      </p:sp>
    </p:spTree>
    <p:extLst>
      <p:ext uri="{BB962C8B-B14F-4D97-AF65-F5344CB8AC3E}">
        <p14:creationId xmlns:p14="http://schemas.microsoft.com/office/powerpoint/2010/main" val="144268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A81D44-0D83-4C21-ADEB-89DB598492C4}" type="datetimeFigureOut">
              <a:rPr lang="es-CO" smtClean="0"/>
              <a:t>15/10/2013</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95F58D66-E17E-47B9-8113-F0E355F1B901}" type="slidenum">
              <a:rPr lang="es-CO" smtClean="0"/>
              <a:t>‹Nº›</a:t>
            </a:fld>
            <a:endParaRPr lang="es-CO"/>
          </a:p>
        </p:txBody>
      </p:sp>
    </p:spTree>
    <p:extLst>
      <p:ext uri="{BB962C8B-B14F-4D97-AF65-F5344CB8AC3E}">
        <p14:creationId xmlns:p14="http://schemas.microsoft.com/office/powerpoint/2010/main" val="1973280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A81D44-0D83-4C21-ADEB-89DB598492C4}" type="datetimeFigureOut">
              <a:rPr lang="es-CO" smtClean="0"/>
              <a:t>15/10/2013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95F58D66-E17E-47B9-8113-F0E355F1B901}" type="slidenum">
              <a:rPr lang="es-CO" smtClean="0"/>
              <a:t>‹Nº›</a:t>
            </a:fld>
            <a:endParaRPr lang="es-CO"/>
          </a:p>
        </p:txBody>
      </p:sp>
    </p:spTree>
    <p:extLst>
      <p:ext uri="{BB962C8B-B14F-4D97-AF65-F5344CB8AC3E}">
        <p14:creationId xmlns:p14="http://schemas.microsoft.com/office/powerpoint/2010/main" val="2065135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A81D44-0D83-4C21-ADEB-89DB598492C4}" type="datetimeFigureOut">
              <a:rPr lang="es-CO" smtClean="0"/>
              <a:t>15/10/2013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95F58D66-E17E-47B9-8113-F0E355F1B901}" type="slidenum">
              <a:rPr lang="es-CO" smtClean="0"/>
              <a:t>‹Nº›</a:t>
            </a:fld>
            <a:endParaRPr lang="es-CO"/>
          </a:p>
        </p:txBody>
      </p:sp>
    </p:spTree>
    <p:extLst>
      <p:ext uri="{BB962C8B-B14F-4D97-AF65-F5344CB8AC3E}">
        <p14:creationId xmlns:p14="http://schemas.microsoft.com/office/powerpoint/2010/main" val="3945939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A81D44-0D83-4C21-ADEB-89DB598492C4}" type="datetimeFigureOut">
              <a:rPr lang="es-CO" smtClean="0"/>
              <a:t>15/10/2013</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F58D66-E17E-47B9-8113-F0E355F1B901}" type="slidenum">
              <a:rPr lang="es-CO" smtClean="0"/>
              <a:t>‹Nº›</a:t>
            </a:fld>
            <a:endParaRPr lang="es-CO"/>
          </a:p>
        </p:txBody>
      </p:sp>
    </p:spTree>
    <p:extLst>
      <p:ext uri="{BB962C8B-B14F-4D97-AF65-F5344CB8AC3E}">
        <p14:creationId xmlns:p14="http://schemas.microsoft.com/office/powerpoint/2010/main" val="22722424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178698"/>
          </a:xfrm>
        </p:spPr>
        <p:txBody>
          <a:bodyPr>
            <a:normAutofit/>
          </a:bodyPr>
          <a:lstStyle/>
          <a:p>
            <a:r>
              <a:rPr lang="es-CO" sz="2500" dirty="0" smtClean="0">
                <a:solidFill>
                  <a:prstClr val="black"/>
                </a:solidFill>
                <a:latin typeface="Garamond"/>
              </a:rPr>
              <a:t>TRABAJO SOBRE EL INTERNET</a:t>
            </a:r>
            <a:r>
              <a:rPr lang="es-CO" sz="2500" dirty="0">
                <a:solidFill>
                  <a:prstClr val="black"/>
                </a:solidFill>
                <a:latin typeface="Garamond"/>
              </a:rPr>
              <a:t/>
            </a:r>
            <a:br>
              <a:rPr lang="es-CO" sz="2500" dirty="0">
                <a:solidFill>
                  <a:prstClr val="black"/>
                </a:solidFill>
                <a:latin typeface="Garamond"/>
              </a:rPr>
            </a:br>
            <a:r>
              <a:rPr lang="es-CO" sz="2500" dirty="0">
                <a:solidFill>
                  <a:prstClr val="black"/>
                </a:solidFill>
                <a:latin typeface="Garamond"/>
              </a:rPr>
              <a:t/>
            </a:r>
            <a:br>
              <a:rPr lang="es-CO" sz="2500" dirty="0">
                <a:solidFill>
                  <a:prstClr val="black"/>
                </a:solidFill>
                <a:latin typeface="Garamond"/>
              </a:rPr>
            </a:br>
            <a:r>
              <a:rPr lang="es-CO" sz="2500" dirty="0">
                <a:solidFill>
                  <a:prstClr val="black"/>
                </a:solidFill>
                <a:latin typeface="Garamond"/>
              </a:rPr>
              <a:t>Daniel  Felipe Muñoz Cortes</a:t>
            </a:r>
            <a:br>
              <a:rPr lang="es-CO" sz="2500" dirty="0">
                <a:solidFill>
                  <a:prstClr val="black"/>
                </a:solidFill>
                <a:latin typeface="Garamond"/>
              </a:rPr>
            </a:br>
            <a:r>
              <a:rPr lang="es-CO" sz="1600" b="1" dirty="0">
                <a:solidFill>
                  <a:prstClr val="black"/>
                </a:solidFill>
                <a:latin typeface="Garamond"/>
              </a:rPr>
              <a:t>(Estudiante)</a:t>
            </a:r>
            <a:br>
              <a:rPr lang="es-CO" sz="1600" b="1" dirty="0">
                <a:solidFill>
                  <a:prstClr val="black"/>
                </a:solidFill>
                <a:latin typeface="Garamond"/>
              </a:rPr>
            </a:br>
            <a:r>
              <a:rPr lang="es-CO" sz="2500" dirty="0">
                <a:solidFill>
                  <a:prstClr val="black"/>
                </a:solidFill>
                <a:latin typeface="Garamond"/>
              </a:rPr>
              <a:t>José Evelio Chavarría Agudelo</a:t>
            </a:r>
            <a:br>
              <a:rPr lang="es-CO" sz="2500" dirty="0">
                <a:solidFill>
                  <a:prstClr val="black"/>
                </a:solidFill>
                <a:latin typeface="Garamond"/>
              </a:rPr>
            </a:br>
            <a:r>
              <a:rPr lang="es-CO" sz="1600" b="1" dirty="0">
                <a:solidFill>
                  <a:prstClr val="black"/>
                </a:solidFill>
                <a:latin typeface="Garamond"/>
              </a:rPr>
              <a:t>(Docente)</a:t>
            </a:r>
            <a:br>
              <a:rPr lang="es-CO" sz="1600" b="1" dirty="0">
                <a:solidFill>
                  <a:prstClr val="black"/>
                </a:solidFill>
                <a:latin typeface="Garamond"/>
              </a:rPr>
            </a:br>
            <a:r>
              <a:rPr lang="es-CO" sz="2500" dirty="0">
                <a:solidFill>
                  <a:prstClr val="black"/>
                </a:solidFill>
                <a:latin typeface="Garamond"/>
              </a:rPr>
              <a:t>9B</a:t>
            </a:r>
            <a:br>
              <a:rPr lang="es-CO" sz="2500" dirty="0">
                <a:solidFill>
                  <a:prstClr val="black"/>
                </a:solidFill>
                <a:latin typeface="Garamond"/>
              </a:rPr>
            </a:br>
            <a:r>
              <a:rPr lang="es-CO" sz="1600" b="1" dirty="0">
                <a:solidFill>
                  <a:prstClr val="black"/>
                </a:solidFill>
                <a:latin typeface="Garamond"/>
              </a:rPr>
              <a:t>(Grado)</a:t>
            </a:r>
            <a:br>
              <a:rPr lang="es-CO" sz="1600" b="1" dirty="0">
                <a:solidFill>
                  <a:prstClr val="black"/>
                </a:solidFill>
                <a:latin typeface="Garamond"/>
              </a:rPr>
            </a:br>
            <a:r>
              <a:rPr lang="es-CO" sz="2500" dirty="0">
                <a:solidFill>
                  <a:prstClr val="black"/>
                </a:solidFill>
                <a:latin typeface="Garamond"/>
              </a:rPr>
              <a:t>Institución Educativa San Andrés</a:t>
            </a:r>
            <a:br>
              <a:rPr lang="es-CO" sz="2500" dirty="0">
                <a:solidFill>
                  <a:prstClr val="black"/>
                </a:solidFill>
                <a:latin typeface="Garamond"/>
              </a:rPr>
            </a:br>
            <a:r>
              <a:rPr lang="es-CO" sz="1600" b="1" dirty="0">
                <a:solidFill>
                  <a:prstClr val="black"/>
                </a:solidFill>
                <a:latin typeface="Garamond"/>
              </a:rPr>
              <a:t>(Colegio)</a:t>
            </a:r>
            <a:br>
              <a:rPr lang="es-CO" sz="1600" b="1" dirty="0">
                <a:solidFill>
                  <a:prstClr val="black"/>
                </a:solidFill>
                <a:latin typeface="Garamond"/>
              </a:rPr>
            </a:br>
            <a:r>
              <a:rPr lang="es-CO" sz="1600" b="1" dirty="0">
                <a:solidFill>
                  <a:prstClr val="black"/>
                </a:solidFill>
                <a:latin typeface="Garamond"/>
              </a:rPr>
              <a:t/>
            </a:r>
            <a:br>
              <a:rPr lang="es-CO" sz="1600" b="1" dirty="0">
                <a:solidFill>
                  <a:prstClr val="black"/>
                </a:solidFill>
                <a:latin typeface="Garamond"/>
              </a:rPr>
            </a:br>
            <a:r>
              <a:rPr lang="es-CO" sz="2500" dirty="0">
                <a:solidFill>
                  <a:prstClr val="black"/>
                </a:solidFill>
                <a:latin typeface="Garamond"/>
              </a:rPr>
              <a:t>San Andrés de Cuerquia</a:t>
            </a:r>
            <a:br>
              <a:rPr lang="es-CO" sz="2500" dirty="0">
                <a:solidFill>
                  <a:prstClr val="black"/>
                </a:solidFill>
                <a:latin typeface="Garamond"/>
              </a:rPr>
            </a:br>
            <a:r>
              <a:rPr lang="es-CO" sz="2500" dirty="0">
                <a:solidFill>
                  <a:prstClr val="black"/>
                </a:solidFill>
                <a:latin typeface="Garamond"/>
              </a:rPr>
              <a:t/>
            </a:r>
            <a:br>
              <a:rPr lang="es-CO" sz="2500" dirty="0">
                <a:solidFill>
                  <a:prstClr val="black"/>
                </a:solidFill>
                <a:latin typeface="Garamond"/>
              </a:rPr>
            </a:br>
            <a:r>
              <a:rPr lang="es-CO" sz="2500" dirty="0">
                <a:solidFill>
                  <a:prstClr val="black"/>
                </a:solidFill>
                <a:latin typeface="Garamond"/>
              </a:rPr>
              <a:t>2013</a:t>
            </a:r>
            <a:br>
              <a:rPr lang="es-CO" sz="2500" dirty="0">
                <a:solidFill>
                  <a:prstClr val="black"/>
                </a:solidFill>
                <a:latin typeface="Garamond"/>
              </a:rPr>
            </a:br>
            <a:endParaRPr lang="es-CO" sz="2800" dirty="0"/>
          </a:p>
        </p:txBody>
      </p:sp>
    </p:spTree>
    <p:extLst>
      <p:ext uri="{BB962C8B-B14F-4D97-AF65-F5344CB8AC3E}">
        <p14:creationId xmlns:p14="http://schemas.microsoft.com/office/powerpoint/2010/main" val="4165844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458618"/>
          </a:xfrm>
        </p:spPr>
        <p:txBody>
          <a:bodyPr>
            <a:normAutofit/>
          </a:bodyPr>
          <a:lstStyle/>
          <a:p>
            <a:pPr>
              <a:lnSpc>
                <a:spcPct val="115000"/>
              </a:lnSpc>
              <a:spcAft>
                <a:spcPts val="1000"/>
              </a:spcAft>
            </a:pPr>
            <a:r>
              <a:rPr lang="es-CO" sz="3600" b="1" dirty="0" smtClean="0">
                <a:effectLst/>
                <a:latin typeface="Times New Roman"/>
                <a:ea typeface="Times New Roman"/>
                <a:cs typeface="Times New Roman"/>
              </a:rPr>
              <a:t>¿Qué es Internet?</a:t>
            </a:r>
            <a:br>
              <a:rPr lang="es-CO" sz="3600" b="1" dirty="0" smtClean="0">
                <a:effectLst/>
                <a:latin typeface="Times New Roman"/>
                <a:ea typeface="Times New Roman"/>
                <a:cs typeface="Times New Roman"/>
              </a:rPr>
            </a:br>
            <a:r>
              <a:rPr lang="es-CO" sz="3600" dirty="0">
                <a:ea typeface="Calibri"/>
                <a:cs typeface="Times New Roman"/>
              </a:rPr>
              <a:t/>
            </a:r>
            <a:br>
              <a:rPr lang="es-CO" sz="3600" dirty="0">
                <a:ea typeface="Calibri"/>
                <a:cs typeface="Times New Roman"/>
              </a:rPr>
            </a:br>
            <a:r>
              <a:rPr lang="es-CO" sz="3600" dirty="0">
                <a:ea typeface="Calibri"/>
                <a:cs typeface="Times New Roman"/>
              </a:rPr>
              <a:t>El internet es una red que nos permite comunicarnos con cualquier persona de todo el mundo y nos permite informarnos sobre cosas que pasan en nuestro país y en el mundo.</a:t>
            </a:r>
            <a:r>
              <a:rPr lang="es-CO" dirty="0">
                <a:ea typeface="Calibri"/>
                <a:cs typeface="Times New Roman"/>
              </a:rPr>
              <a:t/>
            </a:r>
            <a:br>
              <a:rPr lang="es-CO" dirty="0">
                <a:ea typeface="Calibri"/>
                <a:cs typeface="Times New Roman"/>
              </a:rPr>
            </a:br>
            <a:endParaRPr lang="es-CO" dirty="0"/>
          </a:p>
        </p:txBody>
      </p:sp>
    </p:spTree>
    <p:extLst>
      <p:ext uri="{BB962C8B-B14F-4D97-AF65-F5344CB8AC3E}">
        <p14:creationId xmlns:p14="http://schemas.microsoft.com/office/powerpoint/2010/main" val="1096901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890666"/>
          </a:xfrm>
        </p:spPr>
        <p:txBody>
          <a:bodyPr>
            <a:normAutofit fontScale="90000"/>
          </a:bodyPr>
          <a:lstStyle/>
          <a:p>
            <a:pPr>
              <a:lnSpc>
                <a:spcPct val="115000"/>
              </a:lnSpc>
              <a:spcAft>
                <a:spcPts val="1000"/>
              </a:spcAft>
            </a:pPr>
            <a:r>
              <a:rPr lang="es-CO" sz="3100" b="1" dirty="0" smtClean="0">
                <a:ea typeface="Calibri"/>
                <a:cs typeface="Times New Roman"/>
              </a:rPr>
              <a:t/>
            </a:r>
            <a:br>
              <a:rPr lang="es-CO" sz="3100" b="1" dirty="0" smtClean="0">
                <a:ea typeface="Calibri"/>
                <a:cs typeface="Times New Roman"/>
              </a:rPr>
            </a:br>
            <a:r>
              <a:rPr lang="es-CO" sz="3100" b="1" dirty="0" smtClean="0">
                <a:ea typeface="Calibri"/>
                <a:cs typeface="Times New Roman"/>
              </a:rPr>
              <a:t>¿</a:t>
            </a:r>
            <a:r>
              <a:rPr lang="es-CO" sz="3100" b="1" dirty="0">
                <a:ea typeface="Calibri"/>
                <a:cs typeface="Times New Roman"/>
              </a:rPr>
              <a:t>Para qué sirve?</a:t>
            </a:r>
            <a:r>
              <a:rPr lang="es-CO" sz="3100" dirty="0">
                <a:ea typeface="Calibri"/>
                <a:cs typeface="Times New Roman"/>
              </a:rPr>
              <a:t/>
            </a:r>
            <a:br>
              <a:rPr lang="es-CO" sz="3100" dirty="0">
                <a:ea typeface="Calibri"/>
                <a:cs typeface="Times New Roman"/>
              </a:rPr>
            </a:br>
            <a:r>
              <a:rPr lang="es-CO" sz="3100" dirty="0">
                <a:ea typeface="Calibri"/>
                <a:cs typeface="Calibri"/>
              </a:rPr>
              <a:t>Sirve para hacer cosas como leer el periódico, comprar cualquier producto de interés personal, jugar cualquier juego con otras personas del mundo,</a:t>
            </a:r>
            <a:r>
              <a:rPr lang="es-CO" sz="3100" dirty="0">
                <a:ea typeface="Times New Roman"/>
                <a:cs typeface="Calibri"/>
              </a:rPr>
              <a:t> Comunicarnos y mantenernos en contacto con amigos y familiares que viven lejos por medio de chats, video-llamadas , usar blogs, páginas y redes sociales para dejar nuestras opiniones, compartir nuestros gustos e intereses con otras personas, escuchar música, ver videos,  películas, informarnos sobre lo que sucede en el país y el mundo y para trabajar por este mismo medio entre otros.</a:t>
            </a:r>
            <a:r>
              <a:rPr lang="es-CO" dirty="0">
                <a:ea typeface="Calibri"/>
                <a:cs typeface="Times New Roman"/>
              </a:rPr>
              <a:t/>
            </a:r>
            <a:br>
              <a:rPr lang="es-CO" dirty="0">
                <a:ea typeface="Calibri"/>
                <a:cs typeface="Times New Roman"/>
              </a:rPr>
            </a:br>
            <a:endParaRPr lang="es-CO" dirty="0"/>
          </a:p>
        </p:txBody>
      </p:sp>
    </p:spTree>
    <p:extLst>
      <p:ext uri="{BB962C8B-B14F-4D97-AF65-F5344CB8AC3E}">
        <p14:creationId xmlns:p14="http://schemas.microsoft.com/office/powerpoint/2010/main" val="166474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034682"/>
          </a:xfrm>
        </p:spPr>
        <p:txBody>
          <a:bodyPr>
            <a:normAutofit/>
          </a:bodyPr>
          <a:lstStyle/>
          <a:p>
            <a:pPr>
              <a:lnSpc>
                <a:spcPct val="115000"/>
              </a:lnSpc>
              <a:spcAft>
                <a:spcPts val="1000"/>
              </a:spcAft>
            </a:pPr>
            <a:r>
              <a:rPr lang="es-CO" sz="2800" b="1" dirty="0">
                <a:ea typeface="Calibri"/>
                <a:cs typeface="Times New Roman"/>
              </a:rPr>
              <a:t>¿Quién invento el internet?</a:t>
            </a:r>
            <a:r>
              <a:rPr lang="es-CO" sz="2800" dirty="0">
                <a:ea typeface="Calibri"/>
                <a:cs typeface="Times New Roman"/>
              </a:rPr>
              <a:t/>
            </a:r>
            <a:br>
              <a:rPr lang="es-CO" sz="2800" dirty="0">
                <a:ea typeface="Calibri"/>
                <a:cs typeface="Times New Roman"/>
              </a:rPr>
            </a:br>
            <a:r>
              <a:rPr lang="es-ES" sz="2800" dirty="0">
                <a:ea typeface="Calibri"/>
                <a:cs typeface="Times New Roman"/>
              </a:rPr>
              <a:t>Leonard </a:t>
            </a:r>
            <a:r>
              <a:rPr lang="es-ES" sz="2800" dirty="0" smtClean="0">
                <a:ea typeface="Calibri"/>
                <a:cs typeface="Times New Roman"/>
              </a:rPr>
              <a:t>Kleinrock en </a:t>
            </a:r>
            <a:r>
              <a:rPr lang="es-ES" sz="2800" dirty="0">
                <a:ea typeface="Calibri"/>
                <a:cs typeface="Times New Roman"/>
              </a:rPr>
              <a:t>1961 que publico el primer documento sobre la teoría de conmutación, lo cual resultó ser un gran avance en el camino hacia la informática.</a:t>
            </a:r>
            <a:r>
              <a:rPr lang="es-CO" sz="2800" dirty="0">
                <a:ea typeface="Calibri"/>
                <a:cs typeface="Times New Roman"/>
              </a:rPr>
              <a:t/>
            </a:r>
            <a:br>
              <a:rPr lang="es-CO" sz="2800" dirty="0">
                <a:ea typeface="Calibri"/>
                <a:cs typeface="Times New Roman"/>
              </a:rPr>
            </a:br>
            <a:endParaRPr lang="es-CO" sz="2000" dirty="0"/>
          </a:p>
        </p:txBody>
      </p:sp>
    </p:spTree>
    <p:extLst>
      <p:ext uri="{BB962C8B-B14F-4D97-AF65-F5344CB8AC3E}">
        <p14:creationId xmlns:p14="http://schemas.microsoft.com/office/powerpoint/2010/main" val="3804604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242594"/>
          </a:xfrm>
        </p:spPr>
        <p:txBody>
          <a:bodyPr/>
          <a:lstStyle/>
          <a:p>
            <a:r>
              <a:rPr lang="es-ES" sz="3600" b="1" dirty="0">
                <a:solidFill>
                  <a:prstClr val="black"/>
                </a:solidFill>
                <a:ea typeface="Calibri"/>
                <a:cs typeface="Times New Roman"/>
              </a:rPr>
              <a:t>¿En qué país se utiliza más el internet</a:t>
            </a:r>
            <a:r>
              <a:rPr lang="es-ES" sz="3600" b="1" dirty="0" smtClean="0">
                <a:solidFill>
                  <a:prstClr val="black"/>
                </a:solidFill>
                <a:ea typeface="Calibri"/>
                <a:cs typeface="Times New Roman"/>
              </a:rPr>
              <a:t>?</a:t>
            </a:r>
            <a:r>
              <a:rPr lang="es-ES" sz="2800" dirty="0" smtClean="0">
                <a:solidFill>
                  <a:prstClr val="black"/>
                </a:solidFill>
                <a:ea typeface="Calibri"/>
                <a:cs typeface="Times New Roman"/>
              </a:rPr>
              <a:t/>
            </a:r>
            <a:br>
              <a:rPr lang="es-ES" sz="2800" dirty="0" smtClean="0">
                <a:solidFill>
                  <a:prstClr val="black"/>
                </a:solidFill>
                <a:ea typeface="Calibri"/>
                <a:cs typeface="Times New Roman"/>
              </a:rPr>
            </a:br>
            <a:r>
              <a:rPr lang="es-CO" sz="2800" dirty="0">
                <a:solidFill>
                  <a:prstClr val="black"/>
                </a:solidFill>
                <a:ea typeface="Calibri"/>
                <a:cs typeface="Times New Roman"/>
              </a:rPr>
              <a:t/>
            </a:r>
            <a:br>
              <a:rPr lang="es-CO" sz="2800" dirty="0">
                <a:solidFill>
                  <a:prstClr val="black"/>
                </a:solidFill>
                <a:ea typeface="Calibri"/>
                <a:cs typeface="Times New Roman"/>
              </a:rPr>
            </a:br>
            <a:r>
              <a:rPr lang="es-ES" sz="2800" dirty="0">
                <a:solidFill>
                  <a:prstClr val="black"/>
                </a:solidFill>
                <a:ea typeface="Calibri"/>
                <a:cs typeface="Calibri"/>
              </a:rPr>
              <a:t>El internet se utiliza más en China ya que tiene más población y  tiene  mayor posibilidad de incrementar el número de usuarios de internet, seguido por Estados Unidos, Japón, India, Brasil, Germania, Rusia, Gran Bretaña, Francia, Nigeria, estos son los primeros diez países en los que utilizan más el internet, entre otros.   </a:t>
            </a:r>
            <a:r>
              <a:rPr lang="es-CO" sz="1800" dirty="0">
                <a:solidFill>
                  <a:prstClr val="black"/>
                </a:solidFill>
                <a:ea typeface="Calibri"/>
                <a:cs typeface="Times New Roman"/>
              </a:rPr>
              <a:t/>
            </a:r>
            <a:br>
              <a:rPr lang="es-CO" sz="1800" dirty="0">
                <a:solidFill>
                  <a:prstClr val="black"/>
                </a:solidFill>
                <a:ea typeface="Calibri"/>
                <a:cs typeface="Times New Roman"/>
              </a:rPr>
            </a:br>
            <a:endParaRPr lang="es-CO" dirty="0"/>
          </a:p>
        </p:txBody>
      </p:sp>
    </p:spTree>
    <p:extLst>
      <p:ext uri="{BB962C8B-B14F-4D97-AF65-F5344CB8AC3E}">
        <p14:creationId xmlns:p14="http://schemas.microsoft.com/office/powerpoint/2010/main" val="1945877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746650"/>
          </a:xfrm>
        </p:spPr>
        <p:txBody>
          <a:bodyPr>
            <a:normAutofit fontScale="90000"/>
          </a:bodyPr>
          <a:lstStyle/>
          <a:p>
            <a:pPr algn="l"/>
            <a:r>
              <a:rPr lang="es-CO" sz="2700" b="1" dirty="0" smtClean="0"/>
              <a:t>Ventajas</a:t>
            </a:r>
            <a:r>
              <a:rPr lang="es-CO" sz="2000" dirty="0" smtClean="0"/>
              <a:t/>
            </a:r>
            <a:br>
              <a:rPr lang="es-CO" sz="2000" dirty="0" smtClean="0"/>
            </a:br>
            <a:r>
              <a:rPr lang="es-CO" sz="2000" dirty="0"/>
              <a:t/>
            </a:r>
            <a:br>
              <a:rPr lang="es-CO" sz="2000" dirty="0"/>
            </a:br>
            <a:r>
              <a:rPr lang="es-CO" sz="2000" dirty="0" smtClean="0"/>
              <a:t>•Hace la comunicación mucho más sencilla.</a:t>
            </a:r>
            <a:br>
              <a:rPr lang="es-CO" sz="2000" dirty="0" smtClean="0"/>
            </a:br>
            <a:r>
              <a:rPr lang="es-CO" sz="2000" dirty="0" smtClean="0"/>
              <a:t>•Es posible conocer e interactuar con muchas personas de todas partes del mundo.</a:t>
            </a:r>
            <a:br>
              <a:rPr lang="es-CO" sz="2000" dirty="0" smtClean="0"/>
            </a:br>
            <a:r>
              <a:rPr lang="es-CO" sz="2000" dirty="0" smtClean="0"/>
              <a:t>•La búsqueda de información se vuelve mucho más sencilla, sin tener que ir forzadamente a las bibliotecas tradicionales.</a:t>
            </a:r>
            <a:br>
              <a:rPr lang="es-CO" sz="2000" dirty="0" smtClean="0"/>
            </a:br>
            <a:r>
              <a:rPr lang="es-CO" sz="2000" dirty="0" smtClean="0"/>
              <a:t>•Es posible encontrar muchos puntos de vista diferente sobre alguna noticia.</a:t>
            </a:r>
            <a:br>
              <a:rPr lang="es-CO" sz="2000" dirty="0" smtClean="0"/>
            </a:br>
            <a:r>
              <a:rPr lang="es-CO" sz="2000" dirty="0" smtClean="0"/>
              <a:t>•Es posible la creación y descarga de software libre, por sus herramientas colaborativas.</a:t>
            </a:r>
            <a:br>
              <a:rPr lang="es-CO" sz="2000" dirty="0" smtClean="0"/>
            </a:br>
            <a:r>
              <a:rPr lang="es-CO" sz="2000" dirty="0" smtClean="0"/>
              <a:t>•La computadora se actualiza periódicamente más fácil que si no tuviéramos Internet.</a:t>
            </a:r>
            <a:br>
              <a:rPr lang="es-CO" sz="2000" dirty="0" smtClean="0"/>
            </a:br>
            <a:r>
              <a:rPr lang="es-CO" sz="2000" dirty="0" smtClean="0"/>
              <a:t>•Es posible encontrar soporte técnico de toda clase sobre alguna herramienta o proceso.</a:t>
            </a:r>
            <a:br>
              <a:rPr lang="es-CO" sz="2000" dirty="0" smtClean="0"/>
            </a:br>
            <a:r>
              <a:rPr lang="es-CO" sz="2000" dirty="0" smtClean="0"/>
              <a:t>•El seguimiento de la información a tiempo real es posible a través del Internet.</a:t>
            </a:r>
            <a:br>
              <a:rPr lang="es-CO" sz="2000" dirty="0" smtClean="0"/>
            </a:br>
            <a:r>
              <a:rPr lang="es-CO" sz="2000" dirty="0" smtClean="0"/>
              <a:t>•Es posible comprar fácilmente a otras tiendas de otros países</a:t>
            </a:r>
            <a:br>
              <a:rPr lang="es-CO" sz="2000" dirty="0" smtClean="0"/>
            </a:br>
            <a:r>
              <a:rPr lang="es-CO" sz="2000" dirty="0" smtClean="0"/>
              <a:t>•Y es posible compartir muchas cosas personales o conocimientos que a otro le puede servir, y de esa manera, se vuelve bien provechoso.</a:t>
            </a:r>
            <a:br>
              <a:rPr lang="es-CO" sz="2000" dirty="0" smtClean="0"/>
            </a:br>
            <a:endParaRPr lang="es-CO" sz="2000" dirty="0"/>
          </a:p>
        </p:txBody>
      </p:sp>
    </p:spTree>
    <p:extLst>
      <p:ext uri="{BB962C8B-B14F-4D97-AF65-F5344CB8AC3E}">
        <p14:creationId xmlns:p14="http://schemas.microsoft.com/office/powerpoint/2010/main" val="1972147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034682"/>
          </a:xfrm>
        </p:spPr>
        <p:txBody>
          <a:bodyPr>
            <a:normAutofit/>
          </a:bodyPr>
          <a:lstStyle/>
          <a:p>
            <a:pPr algn="l"/>
            <a:r>
              <a:rPr lang="es-CO" sz="2000" b="1" smtClean="0"/>
              <a:t>Desventajas</a:t>
            </a:r>
            <a:br>
              <a:rPr lang="es-CO" sz="2000" b="1" smtClean="0"/>
            </a:br>
            <a:r>
              <a:rPr lang="es-CO" sz="2000" dirty="0" smtClean="0"/>
              <a:t/>
            </a:r>
            <a:br>
              <a:rPr lang="es-CO" sz="2000" dirty="0" smtClean="0"/>
            </a:br>
            <a:r>
              <a:rPr lang="es-CO" sz="2000" dirty="0" smtClean="0"/>
              <a:t>•Así como es de fácil encontrar información buena, es posible encontrar de la misma forma información mala, desagradable (pornografía, violencia explícita, terrorismo) que puede afectar especialmente a los menores.</a:t>
            </a:r>
            <a:br>
              <a:rPr lang="es-CO" sz="2000" dirty="0" smtClean="0"/>
            </a:br>
            <a:r>
              <a:rPr lang="es-CO" sz="2000" dirty="0" smtClean="0"/>
              <a:t>•Te genera una gran dependencia o vicio del internet, descuidándote de muchas cosas personales o laborales.</a:t>
            </a:r>
            <a:br>
              <a:rPr lang="es-CO" sz="2000" dirty="0" smtClean="0"/>
            </a:br>
            <a:r>
              <a:rPr lang="es-CO" sz="2000" dirty="0" smtClean="0"/>
              <a:t>•Hace que los estudiantes se esfuercen menos en hacer sus tareas, debido a la mala práctica del copy/paste.</a:t>
            </a:r>
            <a:br>
              <a:rPr lang="es-CO" sz="2000" dirty="0" smtClean="0"/>
            </a:br>
            <a:r>
              <a:rPr lang="es-CO" sz="2000" dirty="0" smtClean="0"/>
              <a:t>•El principal puente de la piratería es el internet (Elton John ha saltado por esto también, jefe)</a:t>
            </a:r>
            <a:br>
              <a:rPr lang="es-CO" sz="2000" dirty="0" smtClean="0"/>
            </a:br>
            <a:r>
              <a:rPr lang="es-CO" sz="2000" dirty="0" smtClean="0"/>
              <a:t>•Distrae a los empleados en su trabajo.</a:t>
            </a:r>
            <a:br>
              <a:rPr lang="es-CO" sz="2000" dirty="0" smtClean="0"/>
            </a:br>
            <a:r>
              <a:rPr lang="es-CO" sz="2000" dirty="0" smtClean="0"/>
              <a:t>•Dependencia de procesos. Si hay un corte de internet, hay muchos procesos que se quedan varados por esa dependencia.</a:t>
            </a:r>
            <a:br>
              <a:rPr lang="es-CO" sz="2000" dirty="0" smtClean="0"/>
            </a:br>
            <a:r>
              <a:rPr lang="es-CO" sz="2000" dirty="0" smtClean="0"/>
              <a:t>•Dependencia de energía eléctrica. Si hay un corte de energía en la casa, adiós Internet (no es el caso de la telefonía convencional).</a:t>
            </a:r>
            <a:br>
              <a:rPr lang="es-CO" sz="2000" dirty="0" smtClean="0"/>
            </a:br>
            <a:r>
              <a:rPr lang="es-CO" sz="2000" dirty="0" smtClean="0"/>
              <a:t>•Hace que nazcan otros males tales como el spam, el malware, la proliferación de los virus, el phising, etc.</a:t>
            </a:r>
            <a:br>
              <a:rPr lang="es-CO" sz="2000" dirty="0" smtClean="0"/>
            </a:br>
            <a:endParaRPr lang="es-CO" sz="2000" dirty="0"/>
          </a:p>
        </p:txBody>
      </p:sp>
    </p:spTree>
    <p:extLst>
      <p:ext uri="{BB962C8B-B14F-4D97-AF65-F5344CB8AC3E}">
        <p14:creationId xmlns:p14="http://schemas.microsoft.com/office/powerpoint/2010/main" val="58764689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7</TotalTime>
  <Words>27</Words>
  <Application>Microsoft Office PowerPoint</Application>
  <PresentationFormat>Presentación en pantalla (4:3)</PresentationFormat>
  <Paragraphs>7</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TRABAJO SOBRE EL INTERNET  Daniel  Felipe Muñoz Cortes (Estudiante) José Evelio Chavarría Agudelo (Docente) 9B (Grado) Institución Educativa San Andrés (Colegio)  San Andrés de Cuerquia  2013 </vt:lpstr>
      <vt:lpstr>¿Qué es Internet?  El internet es una red que nos permite comunicarnos con cualquier persona de todo el mundo y nos permite informarnos sobre cosas que pasan en nuestro país y en el mundo. </vt:lpstr>
      <vt:lpstr> ¿Para qué sirve? Sirve para hacer cosas como leer el periódico, comprar cualquier producto de interés personal, jugar cualquier juego con otras personas del mundo, Comunicarnos y mantenernos en contacto con amigos y familiares que viven lejos por medio de chats, video-llamadas , usar blogs, páginas y redes sociales para dejar nuestras opiniones, compartir nuestros gustos e intereses con otras personas, escuchar música, ver videos,  películas, informarnos sobre lo que sucede en el país y el mundo y para trabajar por este mismo medio entre otros. </vt:lpstr>
      <vt:lpstr>¿Quién invento el internet? Leonard Kleinrock en 1961 que publico el primer documento sobre la teoría de conmutación, lo cual resultó ser un gran avance en el camino hacia la informática. </vt:lpstr>
      <vt:lpstr>¿En qué país se utiliza más el internet?  El internet se utiliza más en China ya que tiene más población y  tiene  mayor posibilidad de incrementar el número de usuarios de internet, seguido por Estados Unidos, Japón, India, Brasil, Germania, Rusia, Gran Bretaña, Francia, Nigeria, estos son los primeros diez países en los que utilizan más el internet, entre otros.    </vt:lpstr>
      <vt:lpstr>Ventajas  •Hace la comunicación mucho más sencilla. •Es posible conocer e interactuar con muchas personas de todas partes del mundo. •La búsqueda de información se vuelve mucho más sencilla, sin tener que ir forzadamente a las bibliotecas tradicionales. •Es posible encontrar muchos puntos de vista diferente sobre alguna noticia. •Es posible la creación y descarga de software libre, por sus herramientas colaborativas. •La computadora se actualiza periódicamente más fácil que si no tuviéramos Internet. •Es posible encontrar soporte técnico de toda clase sobre alguna herramienta o proceso. •El seguimiento de la información a tiempo real es posible a través del Internet. •Es posible comprar fácilmente a otras tiendas de otros países •Y es posible compartir muchas cosas personales o conocimientos que a otro le puede servir, y de esa manera, se vuelve bien provechoso. </vt:lpstr>
      <vt:lpstr>Desventajas  •Así como es de fácil encontrar información buena, es posible encontrar de la misma forma información mala, desagradable (pornografía, violencia explícita, terrorismo) que puede afectar especialmente a los menores. •Te genera una gran dependencia o vicio del internet, descuidándote de muchas cosas personales o laborales. •Hace que los estudiantes se esfuercen menos en hacer sus tareas, debido a la mala práctica del copy/paste. •El principal puente de la piratería es el internet (Elton John ha saltado por esto también, jefe) •Distrae a los empleados en su trabajo. •Dependencia de procesos. Si hay un corte de internet, hay muchos procesos que se quedan varados por esa dependencia. •Dependencia de energía eléctrica. Si hay un corte de energía en la casa, adiós Internet (no es el caso de la telefonía convencional). •Hace que nazcan otros males tales como el spam, el malware, la proliferación de los virus, el phising, etc. </vt:lpstr>
    </vt:vector>
  </TitlesOfParts>
  <Company>GOBERNACION DE ANTIOQUIA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TRABAJO SOBRE EL INTERNET  Daniel  Felipe Muñoz Cortes (Estudiante) José Evelio Chavarría Agudelo (Docente) 9B (Grado) Institución Educativa San Andrés (Colegio)  San Andrés de Cuerquia  2013 </dc:title>
  <dc:creator>EQUIPO 10</dc:creator>
  <cp:lastModifiedBy>EQUIPO 10</cp:lastModifiedBy>
  <cp:revision>2</cp:revision>
  <dcterms:created xsi:type="dcterms:W3CDTF">2013-10-15T14:57:32Z</dcterms:created>
  <dcterms:modified xsi:type="dcterms:W3CDTF">2013-10-15T15:15:00Z</dcterms:modified>
</cp:coreProperties>
</file>